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4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4294967295" type="subTitle"/>
          </p:nvPr>
        </p:nvSpPr>
        <p:spPr>
          <a:xfrm>
            <a:off x="727950" y="1499675"/>
            <a:ext cx="7688100" cy="29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que é Controle Químico?</a:t>
            </a:r>
            <a:endParaRPr b="1"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Fumacê: é a aplicação de inseticida nos locais onde há casos confirmados de dengue; </a:t>
            </a:r>
            <a:endParaRPr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Fludora: é a aplicação periódica nos pontos estratégicos instalados no município.</a:t>
            </a:r>
            <a:endParaRPr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 é realizado?</a:t>
            </a:r>
            <a:endParaRPr b="1"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Segue as Diretrizes Nacionais para a Prevenção e Controle de Epidemias de Dengue e as Diretrizes Estaduais para a Vigilância Epidemiológica e controle das Arboviroses; </a:t>
            </a:r>
            <a:endParaRPr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aplicação depende das condições climáticas favoráveis.</a:t>
            </a:r>
            <a:endParaRPr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Orientações para aplicação</a:t>
            </a:r>
            <a:endParaRPr b="1"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Durante a aplicação do produto a população deverá manter portas e janelas abertas e cobrir alimentos, roupas, aquários e gaiolas.</a:t>
            </a:r>
            <a:endParaRPr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 moradores e  animais de estimação, se possível, devem se afastar durante 30 minutos após a aplicação.</a:t>
            </a:r>
            <a:endParaRPr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3146700" y="795300"/>
            <a:ext cx="297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</a:rPr>
              <a:t>PREVENÇÃO CONTRA DENGUE</a:t>
            </a:r>
            <a:endParaRPr b="1"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425" y="247437"/>
            <a:ext cx="2251576" cy="4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4">
            <a:alphaModFix/>
          </a:blip>
          <a:srcRect b="0" l="11621" r="11972" t="0"/>
          <a:stretch/>
        </p:blipFill>
        <p:spPr>
          <a:xfrm>
            <a:off x="7487975" y="102825"/>
            <a:ext cx="1600900" cy="139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